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9"/>
  </p:notesMasterIdLst>
  <p:sldIdLst>
    <p:sldId id="303" r:id="rId2"/>
    <p:sldId id="319" r:id="rId3"/>
    <p:sldId id="320" r:id="rId4"/>
    <p:sldId id="321" r:id="rId5"/>
    <p:sldId id="322" r:id="rId6"/>
    <p:sldId id="323" r:id="rId7"/>
    <p:sldId id="32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37181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39342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356283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2395943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165627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7</a:t>
            </a:fld>
            <a:endParaRPr lang="fr-FR"/>
          </a:p>
        </p:txBody>
      </p:sp>
    </p:spTree>
    <p:extLst>
      <p:ext uri="{BB962C8B-B14F-4D97-AF65-F5344CB8AC3E}">
        <p14:creationId xmlns:p14="http://schemas.microsoft.com/office/powerpoint/2010/main" val="2627385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3.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4.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52582" y="-1"/>
            <a:ext cx="2963496" cy="1754909"/>
          </a:xfrm>
        </p:spPr>
        <p:txBody>
          <a:bodyPr>
            <a:normAutofit/>
          </a:bodyPr>
          <a:lstStyle/>
          <a:p>
            <a:pPr algn="ctr"/>
            <a:r>
              <a:rPr lang="fr-FR" sz="4800" b="1" dirty="0">
                <a:latin typeface="Colonna MT" panose="04020805060202030203" pitchFamily="82" charset="0"/>
              </a:rPr>
              <a:t>Les Vin</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4153602" y="2707640"/>
            <a:ext cx="3115029" cy="721360"/>
          </a:xfrm>
        </p:spPr>
        <p:txBody>
          <a:bodyPr>
            <a:noAutofit/>
          </a:bodyPr>
          <a:lstStyle/>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Traalvin</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Muurvin</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Zrovin</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Stamvin</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Kterovin</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Advin</a:t>
            </a:r>
            <a:endParaRPr lang="fr-FR" sz="3600" b="1" dirty="0">
              <a:latin typeface="Colonna MT" panose="04020805060202030203" pitchFamily="82" charset="0"/>
            </a:endParaRPr>
          </a:p>
        </p:txBody>
      </p:sp>
    </p:spTree>
    <p:extLst>
      <p:ext uri="{BB962C8B-B14F-4D97-AF65-F5344CB8AC3E}">
        <p14:creationId xmlns:p14="http://schemas.microsoft.com/office/powerpoint/2010/main" val="990806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Traalvin</a:t>
            </a:r>
            <a:r>
              <a:rPr lang="fr-FR" b="1" dirty="0"/>
              <a:t> (Gardiens des Mers) sont un peuple presque éteint. Ils vivent dans les océans, près des </a:t>
            </a:r>
            <a:r>
              <a:rPr lang="fr-FR" b="1" dirty="0" err="1"/>
              <a:t>brêches</a:t>
            </a:r>
            <a:r>
              <a:rPr lang="fr-FR" b="1" dirty="0"/>
              <a:t> volcaniques. Ils peuvent atteindre environ les 2 mètres 10.  Et, leur peau est toujours bleutée et similaire à une plante aquatique de corail. Ils ont été créés par la divinité inférieure, Miriniel.</a:t>
            </a:r>
          </a:p>
          <a:p>
            <a:pPr marL="102870"/>
            <a:r>
              <a:rPr lang="fr-FR" b="1" dirty="0"/>
              <a:t>Les </a:t>
            </a:r>
            <a:r>
              <a:rPr lang="fr-FR" b="1" dirty="0" err="1"/>
              <a:t>Traalvin</a:t>
            </a:r>
            <a:r>
              <a:rPr lang="fr-FR" b="1" dirty="0"/>
              <a:t> sont capables de contrôlés les aspects de l’eau.</a:t>
            </a:r>
          </a:p>
          <a:p>
            <a:pPr marL="102870"/>
            <a:r>
              <a:rPr lang="fr-FR" b="1" dirty="0"/>
              <a:t>Les </a:t>
            </a:r>
            <a:r>
              <a:rPr lang="fr-FR" b="1" dirty="0" err="1"/>
              <a:t>Traalvin</a:t>
            </a:r>
            <a:r>
              <a:rPr lang="fr-FR" b="1" dirty="0"/>
              <a:t> sont considérés comme disparus pour la plupart des races de Thenesios.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837535-B77D-4055-AA09-9B7AEFCAF9C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7" y="-20"/>
            <a:ext cx="2822234" cy="68580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Traalvin</a:t>
            </a:r>
            <a:endParaRPr lang="en-US" sz="4400" b="1" dirty="0">
              <a:solidFill>
                <a:srgbClr val="FFC000"/>
              </a:solidFill>
            </a:endParaRPr>
          </a:p>
        </p:txBody>
      </p:sp>
    </p:spTree>
    <p:extLst>
      <p:ext uri="{BB962C8B-B14F-4D97-AF65-F5344CB8AC3E}">
        <p14:creationId xmlns:p14="http://schemas.microsoft.com/office/powerpoint/2010/main" val="3010224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Muurvin</a:t>
            </a:r>
            <a:r>
              <a:rPr lang="fr-FR" b="1" dirty="0"/>
              <a:t> (Gardiens de la Magie) sont une race presque éteinte. Ils ont un aspect proche des Leth mais leurs jambes et pieds se finissent en ronces et racines, leurs cheveux sont comme des lianes et des ronces couronnes leur tête et entourent leurs épaules. Ils ont été créés par Vuk.</a:t>
            </a:r>
          </a:p>
          <a:p>
            <a:pPr marL="102870"/>
            <a:r>
              <a:rPr lang="fr-FR" b="1" dirty="0"/>
              <a:t>Les </a:t>
            </a:r>
            <a:r>
              <a:rPr lang="fr-FR" b="1" dirty="0" err="1"/>
              <a:t>Muurvin</a:t>
            </a:r>
            <a:r>
              <a:rPr lang="fr-FR" b="1" dirty="0"/>
              <a:t> sont parfois surnommés les « Parents de la Magie ».</a:t>
            </a:r>
          </a:p>
          <a:p>
            <a:pPr marL="102870"/>
            <a:r>
              <a:rPr lang="fr-FR" b="1" dirty="0"/>
              <a:t>Les </a:t>
            </a:r>
            <a:r>
              <a:rPr lang="fr-FR" b="1" dirty="0" err="1"/>
              <a:t>Muurvin</a:t>
            </a:r>
            <a:r>
              <a:rPr lang="fr-FR" b="1" dirty="0"/>
              <a:t> sont connus comme étant des utilisateurs de la magie qui n’ont pas besoin de Mana.</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CD23619-5F27-4F79-851C-F26BA0840AB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9" y="0"/>
            <a:ext cx="28222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Muurvin</a:t>
            </a:r>
            <a:endParaRPr lang="en-US" sz="4400" b="1" dirty="0">
              <a:solidFill>
                <a:srgbClr val="FFC000"/>
              </a:solidFill>
            </a:endParaRPr>
          </a:p>
        </p:txBody>
      </p:sp>
    </p:spTree>
    <p:extLst>
      <p:ext uri="{BB962C8B-B14F-4D97-AF65-F5344CB8AC3E}">
        <p14:creationId xmlns:p14="http://schemas.microsoft.com/office/powerpoint/2010/main" val="269297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Zrovin</a:t>
            </a:r>
            <a:r>
              <a:rPr lang="fr-FR" b="1" dirty="0"/>
              <a:t> (Gardiens du Destin) sont une race quasiment inexistante de nos jours. A l’apparence de Leth, ils sont cependant un amas de couleurs et de variantes roses, bleues et violettes. Ils ont été créés par la divinité inférieure, </a:t>
            </a:r>
            <a:r>
              <a:rPr lang="fr-FR" b="1" dirty="0" err="1"/>
              <a:t>Sif</a:t>
            </a:r>
            <a:r>
              <a:rPr lang="fr-FR" b="1" dirty="0"/>
              <a:t>.</a:t>
            </a:r>
          </a:p>
          <a:p>
            <a:pPr marL="102870"/>
            <a:r>
              <a:rPr lang="fr-FR" b="1" dirty="0"/>
              <a:t>Les </a:t>
            </a:r>
            <a:r>
              <a:rPr lang="fr-FR" b="1" dirty="0" err="1"/>
              <a:t>Zrovin</a:t>
            </a:r>
            <a:r>
              <a:rPr lang="fr-FR" b="1" dirty="0"/>
              <a:t> se voient parfois attribués le monde des rêves comme lieu de vie.</a:t>
            </a:r>
          </a:p>
          <a:p>
            <a:pPr marL="102870"/>
            <a:r>
              <a:rPr lang="fr-FR" b="1" dirty="0"/>
              <a:t>Les </a:t>
            </a:r>
            <a:r>
              <a:rPr lang="fr-FR" b="1" dirty="0" err="1"/>
              <a:t>Zrovin</a:t>
            </a:r>
            <a:r>
              <a:rPr lang="fr-FR" b="1" dirty="0"/>
              <a:t> se transforment en brume colorée lorsqu’ils meurent.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9A8FFBAA-C5D9-4A30-B779-6B6A6C589A5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1557" y="0"/>
            <a:ext cx="2808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Zrovin</a:t>
            </a:r>
            <a:endParaRPr lang="en-US" sz="4400" b="1" dirty="0">
              <a:solidFill>
                <a:srgbClr val="FFC000"/>
              </a:solidFill>
            </a:endParaRPr>
          </a:p>
        </p:txBody>
      </p:sp>
    </p:spTree>
    <p:extLst>
      <p:ext uri="{BB962C8B-B14F-4D97-AF65-F5344CB8AC3E}">
        <p14:creationId xmlns:p14="http://schemas.microsoft.com/office/powerpoint/2010/main" val="369811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Stamvin</a:t>
            </a:r>
            <a:r>
              <a:rPr lang="fr-FR" b="1" dirty="0"/>
              <a:t> (Gardiens de la vie) sont des êtres végétaux créés par Azéal. Leur couleur varie au changement des saisons.</a:t>
            </a:r>
          </a:p>
          <a:p>
            <a:pPr marL="102870"/>
            <a:r>
              <a:rPr lang="fr-FR" b="1" dirty="0"/>
              <a:t>Les </a:t>
            </a:r>
            <a:r>
              <a:rPr lang="fr-FR" b="1" dirty="0" err="1"/>
              <a:t>Stamvin</a:t>
            </a:r>
            <a:r>
              <a:rPr lang="fr-FR" b="1" dirty="0"/>
              <a:t> sont confondus avec les Dryades par presque tout individu.</a:t>
            </a:r>
          </a:p>
          <a:p>
            <a:pPr marL="102870"/>
            <a:r>
              <a:rPr lang="fr-FR" b="1" dirty="0"/>
              <a:t>Les </a:t>
            </a:r>
            <a:r>
              <a:rPr lang="fr-FR" b="1" dirty="0" err="1"/>
              <a:t>Stamvin</a:t>
            </a:r>
            <a:r>
              <a:rPr lang="fr-FR" b="1" dirty="0"/>
              <a:t> se transforment en une volée de pétales à leur mort.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23B865B-6490-4616-B042-DC68D0F5736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8760" y="0"/>
            <a:ext cx="28285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Stamvin</a:t>
            </a:r>
            <a:endParaRPr lang="en-US" sz="4400" b="1" dirty="0">
              <a:solidFill>
                <a:srgbClr val="FFC000"/>
              </a:solidFill>
            </a:endParaRPr>
          </a:p>
        </p:txBody>
      </p:sp>
    </p:spTree>
    <p:extLst>
      <p:ext uri="{BB962C8B-B14F-4D97-AF65-F5344CB8AC3E}">
        <p14:creationId xmlns:p14="http://schemas.microsoft.com/office/powerpoint/2010/main" val="402940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a:t>
            </a:r>
            <a:r>
              <a:rPr lang="fr-FR" b="1" dirty="0" err="1"/>
              <a:t>Kterovin</a:t>
            </a:r>
            <a:r>
              <a:rPr lang="fr-FR" b="1" dirty="0"/>
              <a:t> (Gardiens des Volcans) sont un peuple très peu répandu et très peu connu. Ils ont un aspect humanoïde à la peau tâchée de cendres, leur tête est grisâtre et brûlée, de longues oreilles et des cornes draconiques sur le haut du front. Des cheveux gris, une taille similaire à celle des humains. Ils ont été créés par Inkor.</a:t>
            </a:r>
          </a:p>
          <a:p>
            <a:pPr marL="102870"/>
            <a:r>
              <a:rPr lang="fr-FR" b="1" dirty="0"/>
              <a:t>Les </a:t>
            </a:r>
            <a:r>
              <a:rPr lang="fr-FR" b="1" dirty="0" err="1"/>
              <a:t>Kterovin</a:t>
            </a:r>
            <a:r>
              <a:rPr lang="fr-FR" b="1" dirty="0"/>
              <a:t> sont connus dans les légendes et contes pour enfants.</a:t>
            </a:r>
          </a:p>
          <a:p>
            <a:pPr marL="102870"/>
            <a:r>
              <a:rPr lang="fr-FR" b="1" dirty="0"/>
              <a:t>Les </a:t>
            </a:r>
            <a:r>
              <a:rPr lang="fr-FR" b="1" dirty="0" err="1"/>
              <a:t>Kterovin</a:t>
            </a:r>
            <a:r>
              <a:rPr lang="fr-FR" b="1" dirty="0"/>
              <a:t> sont parfois imaginés comme commandant aux dragons ou encore comme étant des envoyés de </a:t>
            </a:r>
            <a:r>
              <a:rPr lang="fr-FR" b="1" dirty="0" err="1"/>
              <a:t>Ketil</a:t>
            </a:r>
            <a:r>
              <a:rPr lang="fr-FR" b="1" dirty="0"/>
              <a: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9A3BFE9-5535-4B5B-AFB6-014B3C93D4B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8761" y="0"/>
            <a:ext cx="2835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Kterovin</a:t>
            </a:r>
            <a:endParaRPr lang="en-US" sz="4400" b="1" dirty="0">
              <a:solidFill>
                <a:srgbClr val="FFC000"/>
              </a:solidFill>
            </a:endParaRPr>
          </a:p>
        </p:txBody>
      </p:sp>
    </p:spTree>
    <p:extLst>
      <p:ext uri="{BB962C8B-B14F-4D97-AF65-F5344CB8AC3E}">
        <p14:creationId xmlns:p14="http://schemas.microsoft.com/office/powerpoint/2010/main" val="67375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Advin</a:t>
            </a:r>
            <a:r>
              <a:rPr lang="fr-FR" b="1" dirty="0"/>
              <a:t> (Gardiens de la nuit) sont de petits êtres mesurant pas plus de 10 centimètres. Leur tête est chevelue d’une flamme bleutée. Ils ont été créés par </a:t>
            </a:r>
            <a:r>
              <a:rPr lang="fr-FR" b="1" dirty="0" err="1"/>
              <a:t>Labariel</a:t>
            </a:r>
            <a:r>
              <a:rPr lang="fr-FR" b="1" dirty="0"/>
              <a:t> lors d’un jeu avec </a:t>
            </a:r>
            <a:r>
              <a:rPr lang="fr-FR" b="1" dirty="0" err="1"/>
              <a:t>Akaton</a:t>
            </a:r>
            <a:r>
              <a:rPr lang="fr-FR" b="1" dirty="0"/>
              <a:t>.</a:t>
            </a:r>
          </a:p>
          <a:p>
            <a:pPr marL="102870"/>
            <a:r>
              <a:rPr lang="fr-FR" b="1" dirty="0"/>
              <a:t>Les </a:t>
            </a:r>
            <a:r>
              <a:rPr lang="fr-FR" b="1" dirty="0" err="1"/>
              <a:t>Advin</a:t>
            </a:r>
            <a:r>
              <a:rPr lang="fr-FR" b="1" dirty="0"/>
              <a:t> sont piégés dans des lampes de verres par certaines personnes pour s’en servir de lanternes.</a:t>
            </a:r>
          </a:p>
          <a:p>
            <a:pPr marL="102870"/>
            <a:r>
              <a:rPr lang="fr-FR" b="1" dirty="0"/>
              <a:t>Les </a:t>
            </a:r>
            <a:r>
              <a:rPr lang="fr-FR" b="1" dirty="0" err="1"/>
              <a:t>Advin</a:t>
            </a:r>
            <a:r>
              <a:rPr lang="fr-FR" b="1" dirty="0"/>
              <a:t> sont liés aux Feu-follets, on raconte qu’ils en deviennent à leur mort.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a:extLst>
              <a:ext uri="{FF2B5EF4-FFF2-40B4-BE49-F238E27FC236}">
                <a16:creationId xmlns:a16="http://schemas.microsoft.com/office/drawing/2014/main" id="{5890DAE8-AA5C-4BF8-9168-D3C4364F7E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1261" y="-18"/>
            <a:ext cx="2819150" cy="6858018"/>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A1013D14-EEAF-4B15-8C56-8C72155051D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8178" y="0"/>
            <a:ext cx="28222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Advin</a:t>
            </a:r>
            <a:endParaRPr lang="en-US" sz="4400" b="1" dirty="0">
              <a:solidFill>
                <a:srgbClr val="FFC000"/>
              </a:solidFill>
            </a:endParaRPr>
          </a:p>
        </p:txBody>
      </p:sp>
    </p:spTree>
    <p:extLst>
      <p:ext uri="{BB962C8B-B14F-4D97-AF65-F5344CB8AC3E}">
        <p14:creationId xmlns:p14="http://schemas.microsoft.com/office/powerpoint/2010/main" val="2249286986"/>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498</Words>
  <Application>Microsoft Office PowerPoint</Application>
  <PresentationFormat>Grand écran</PresentationFormat>
  <Paragraphs>37</Paragraphs>
  <Slides>7</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Century Schoolbook</vt:lpstr>
      <vt:lpstr>Colonna MT</vt:lpstr>
      <vt:lpstr>Wingdings 2</vt:lpstr>
      <vt:lpstr>Vue</vt:lpstr>
      <vt:lpstr>Les Vin</vt:lpstr>
      <vt:lpstr>Les Traalvin</vt:lpstr>
      <vt:lpstr>Les Muurvin</vt:lpstr>
      <vt:lpstr>Les Zrovin</vt:lpstr>
      <vt:lpstr>Les Stamvin</vt:lpstr>
      <vt:lpstr>Les Kterovin</vt:lpstr>
      <vt:lpstr>Les Advin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148</cp:revision>
  <dcterms:created xsi:type="dcterms:W3CDTF">2020-05-18T16:37:42Z</dcterms:created>
  <dcterms:modified xsi:type="dcterms:W3CDTF">2020-06-06T13:12:21Z</dcterms:modified>
</cp:coreProperties>
</file>